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5"/>
  </p:notesMasterIdLst>
  <p:sldIdLst>
    <p:sldId id="1562" r:id="rId5"/>
    <p:sldId id="313" r:id="rId6"/>
    <p:sldId id="417" r:id="rId7"/>
    <p:sldId id="1550" r:id="rId8"/>
    <p:sldId id="1503" r:id="rId9"/>
    <p:sldId id="1504" r:id="rId10"/>
    <p:sldId id="1505" r:id="rId11"/>
    <p:sldId id="1506" r:id="rId12"/>
    <p:sldId id="1507" r:id="rId13"/>
    <p:sldId id="1508" r:id="rId14"/>
    <p:sldId id="1509" r:id="rId15"/>
    <p:sldId id="1510" r:id="rId16"/>
    <p:sldId id="1512" r:id="rId17"/>
    <p:sldId id="1551" r:id="rId18"/>
    <p:sldId id="1552" r:id="rId19"/>
    <p:sldId id="1553" r:id="rId20"/>
    <p:sldId id="1513" r:id="rId21"/>
    <p:sldId id="1514" r:id="rId22"/>
    <p:sldId id="1515" r:id="rId23"/>
    <p:sldId id="1517" r:id="rId24"/>
    <p:sldId id="1518" r:id="rId25"/>
    <p:sldId id="1521" r:id="rId26"/>
    <p:sldId id="1519" r:id="rId27"/>
    <p:sldId id="1565" r:id="rId28"/>
    <p:sldId id="1520" r:id="rId29"/>
    <p:sldId id="1522" r:id="rId30"/>
    <p:sldId id="1560" r:id="rId31"/>
    <p:sldId id="1561" r:id="rId32"/>
    <p:sldId id="1559" r:id="rId33"/>
    <p:sldId id="1564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D29"/>
    <a:srgbClr val="1B516B"/>
    <a:srgbClr val="414042"/>
    <a:srgbClr val="F2F4F4"/>
    <a:srgbClr val="0E2735"/>
    <a:srgbClr val="595A5D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2" autoAdjust="0"/>
    <p:restoredTop sz="80511" autoAdjust="0"/>
  </p:normalViewPr>
  <p:slideViewPr>
    <p:cSldViewPr snapToGrid="0" showGuides="1">
      <p:cViewPr varScale="1">
        <p:scale>
          <a:sx n="126" d="100"/>
          <a:sy n="126" d="100"/>
        </p:scale>
        <p:origin x="1584" y="17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i="1" dirty="0"/>
          </a:p>
          <a:p>
            <a:endParaRPr lang="en-US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06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22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2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1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51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8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17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054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0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53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17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5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9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35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67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92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52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22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83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F3568-9D96-4F57-980F-57E381E2006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4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i="1" dirty="0"/>
          </a:p>
          <a:p>
            <a:endParaRPr lang="en-US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5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10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06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89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6/24/20 11:44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0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E7624C-91D3-6B40-B536-0E8896FFD7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4841" y="-6081"/>
            <a:ext cx="9294829" cy="5203153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B8202D-85C2-A54D-8567-F2D4E5542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0693" y="4675695"/>
            <a:ext cx="627303" cy="3763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7D73D7-C2FA-9343-9C22-F8EE6BAADD1F}"/>
              </a:ext>
            </a:extLst>
          </p:cNvPr>
          <p:cNvSpPr txBox="1"/>
          <p:nvPr userDrawn="1"/>
        </p:nvSpPr>
        <p:spPr>
          <a:xfrm>
            <a:off x="7952919" y="4699437"/>
            <a:ext cx="1329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professional</a:t>
            </a:r>
            <a:br>
              <a:rPr lang="en-US" sz="8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</a:br>
            <a:r>
              <a:rPr lang="en-US" sz="8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services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B0B95-5DD3-D84A-A7C5-FCAB7C21BC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343" y="255463"/>
            <a:ext cx="1952981" cy="11717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A4CEC2-FAB0-6F4B-9102-D30023DDC41C}"/>
              </a:ext>
            </a:extLst>
          </p:cNvPr>
          <p:cNvSpPr txBox="1"/>
          <p:nvPr userDrawn="1"/>
        </p:nvSpPr>
        <p:spPr>
          <a:xfrm>
            <a:off x="1750084" y="487414"/>
            <a:ext cx="2294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professional</a:t>
            </a:r>
            <a:br>
              <a:rPr lang="en-US" sz="20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</a:br>
            <a:r>
              <a:rPr lang="en-US" sz="20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E2FAC-9BF0-7D45-A9DB-8BB8C5C65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9239" y="-84841"/>
            <a:ext cx="9412928" cy="530729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C82F1-2187-2741-958D-D9529A5761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343" y="255463"/>
            <a:ext cx="1952981" cy="1171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E92C99-155E-484B-AE00-3147A6833F7F}"/>
              </a:ext>
            </a:extLst>
          </p:cNvPr>
          <p:cNvSpPr txBox="1"/>
          <p:nvPr userDrawn="1"/>
        </p:nvSpPr>
        <p:spPr>
          <a:xfrm>
            <a:off x="1750084" y="487414"/>
            <a:ext cx="2294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professional</a:t>
            </a:r>
            <a:br>
              <a:rPr lang="en-US" sz="20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</a:br>
            <a:r>
              <a:rPr lang="en-US" sz="20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services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1CDEFC-D6E5-014F-BF08-58DE141163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0693" y="4675695"/>
            <a:ext cx="627303" cy="3763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F658E6-EAA8-104F-B114-C51A955AC8F9}"/>
              </a:ext>
            </a:extLst>
          </p:cNvPr>
          <p:cNvSpPr txBox="1"/>
          <p:nvPr userDrawn="1"/>
        </p:nvSpPr>
        <p:spPr>
          <a:xfrm>
            <a:off x="7952919" y="4699437"/>
            <a:ext cx="1329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professional</a:t>
            </a:r>
            <a:br>
              <a:rPr lang="en-US" sz="8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</a:br>
            <a:r>
              <a:rPr lang="en-US" sz="8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services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52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5CEF4-1BBD-8544-9979-8193E91D07E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480693" y="4675695"/>
            <a:ext cx="627303" cy="376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8B6BDA-68D5-034B-8AA3-238283765B30}"/>
              </a:ext>
            </a:extLst>
          </p:cNvPr>
          <p:cNvSpPr txBox="1"/>
          <p:nvPr userDrawn="1"/>
        </p:nvSpPr>
        <p:spPr>
          <a:xfrm>
            <a:off x="7952919" y="4699437"/>
            <a:ext cx="1329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professional</a:t>
            </a:r>
            <a:br>
              <a:rPr lang="en-US" sz="8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</a:br>
            <a:r>
              <a:rPr lang="en-US" sz="800" b="0" i="0" dirty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  <p:sldLayoutId id="21474836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E4C16D1-83FF-9C42-A024-7FFBDCBBDAD7}"/>
              </a:ext>
            </a:extLst>
          </p:cNvPr>
          <p:cNvSpPr txBox="1">
            <a:spLocks/>
          </p:cNvSpPr>
          <p:nvPr/>
        </p:nvSpPr>
        <p:spPr>
          <a:xfrm>
            <a:off x="1175685" y="1400089"/>
            <a:ext cx="6538873" cy="115660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6000" b="1" dirty="0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Jam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92217-61F5-9849-9FE1-013048A470D9}"/>
              </a:ext>
            </a:extLst>
          </p:cNvPr>
          <p:cNvSpPr/>
          <p:nvPr/>
        </p:nvSpPr>
        <p:spPr>
          <a:xfrm>
            <a:off x="594414" y="3955080"/>
            <a:ext cx="4687502" cy="611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75" dirty="0">
                <a:solidFill>
                  <a:schemeClr val="bg1">
                    <a:lumMod val="75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Secret Key: </a:t>
            </a:r>
            <a:r>
              <a:rPr lang="en-US" sz="3375" dirty="0">
                <a:solidFill>
                  <a:schemeClr val="accent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P@$$w0rd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390E5-97F5-CF42-A16B-7930711EAF8E}"/>
              </a:ext>
            </a:extLst>
          </p:cNvPr>
          <p:cNvSpPr/>
          <p:nvPr/>
        </p:nvSpPr>
        <p:spPr>
          <a:xfrm>
            <a:off x="297057" y="3316162"/>
            <a:ext cx="5638082" cy="611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75" dirty="0">
                <a:solidFill>
                  <a:schemeClr val="tx1">
                    <a:lumMod val="60000"/>
                    <a:lumOff val="4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https://</a:t>
            </a:r>
            <a:r>
              <a:rPr lang="en-US" sz="3375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jam.awsevents.com</a:t>
            </a:r>
            <a:endParaRPr lang="en-US" sz="3375" dirty="0">
              <a:solidFill>
                <a:schemeClr val="tx1">
                  <a:lumMod val="60000"/>
                  <a:lumOff val="40000"/>
                </a:schemeClr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17BE1-CA62-604D-9F31-CB9807BD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5" y="485975"/>
            <a:ext cx="2952947" cy="29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6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14A3-2B9D-EF44-A10D-C80EF8F1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DC5C9-DC52-2B43-A92D-F43F2946C3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3792" y="891882"/>
            <a:ext cx="6516416" cy="35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587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DCF3-BFDB-F54F-8FE9-8E71DDCD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B4458-DB59-1145-8974-91A5457B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6693" y="891882"/>
            <a:ext cx="6390614" cy="35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90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3B38-BB4F-1F44-8620-90847809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A65F7-5F6A-324A-98C9-5363E056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5345" y="891882"/>
            <a:ext cx="6373310" cy="34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5409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25EA-99FF-8C43-8837-3F5ED558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6D420-4D85-9F40-BD86-00507ABA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0882" y="891882"/>
            <a:ext cx="6382236" cy="34969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F82DE7-0CF0-DF43-AE1C-E6374E68780A}"/>
              </a:ext>
            </a:extLst>
          </p:cNvPr>
          <p:cNvCxnSpPr>
            <a:cxnSpLocks/>
          </p:cNvCxnSpPr>
          <p:nvPr/>
        </p:nvCxnSpPr>
        <p:spPr>
          <a:xfrm>
            <a:off x="3982720" y="3007360"/>
            <a:ext cx="463074" cy="852329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452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25EA-99FF-8C43-8837-3F5ED558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C14EF-A250-7848-A8A2-5DAB982F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0882" y="891882"/>
            <a:ext cx="6382236" cy="34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57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25EA-99FF-8C43-8837-3F5ED558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CF32C-16AF-374D-B9C2-D920DBE88C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44636" y="891882"/>
            <a:ext cx="6454727" cy="35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215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25EA-99FF-8C43-8837-3F5ED558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86D20-1D26-414E-8883-CC7BA728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44307" y="891882"/>
            <a:ext cx="6455386" cy="353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97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F598-0DC4-7B40-85BF-37F49F84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C4EBD-11BC-0C43-9CFF-1D87587B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7684" y="891882"/>
            <a:ext cx="6388632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076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EDF9-DD25-EC45-93DC-7A2DB194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8F914-55FF-6C45-B142-26EBC35640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6551" y="891882"/>
            <a:ext cx="6510898" cy="35674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0EFE65-BDC2-C144-A0FE-1171EE9F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14" y="1636570"/>
            <a:ext cx="817050" cy="4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528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CBE9E-B9D0-374B-A45E-592E3014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 Access / Restart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B90FB-CFD3-DC40-A92C-43D8EE88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090" y="891882"/>
            <a:ext cx="7431819" cy="35507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A802B-46A0-1E4D-8C2A-B226BCB761A9}"/>
              </a:ext>
            </a:extLst>
          </p:cNvPr>
          <p:cNvCxnSpPr>
            <a:cxnSpLocks/>
          </p:cNvCxnSpPr>
          <p:nvPr/>
        </p:nvCxnSpPr>
        <p:spPr>
          <a:xfrm flipH="1" flipV="1">
            <a:off x="7680520" y="1288757"/>
            <a:ext cx="803079" cy="611163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EEC5AB5-A066-2E42-BA2D-96A6C7EC2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0" y="1580484"/>
            <a:ext cx="803079" cy="7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2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AB9A4E-E078-CF4F-B9F3-A638E95D1C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818664" y="143268"/>
            <a:ext cx="5261685" cy="5318506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2F195-4E19-814A-8004-4D6B12BEC510}"/>
              </a:ext>
            </a:extLst>
          </p:cNvPr>
          <p:cNvSpPr txBox="1"/>
          <p:nvPr/>
        </p:nvSpPr>
        <p:spPr>
          <a:xfrm>
            <a:off x="45117" y="143268"/>
            <a:ext cx="901774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Jam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8A8A369C-C1EF-7E41-92CB-C3B7873F25B0}"/>
              </a:ext>
            </a:extLst>
          </p:cNvPr>
          <p:cNvSpPr txBox="1">
            <a:spLocks/>
          </p:cNvSpPr>
          <p:nvPr/>
        </p:nvSpPr>
        <p:spPr>
          <a:xfrm>
            <a:off x="1101585" y="2970194"/>
            <a:ext cx="889000" cy="4878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69D2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Play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5EC4FBD-438B-1E46-870F-518D1961B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73" y="1827033"/>
            <a:ext cx="907676" cy="9076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AA71300-8D5B-9F46-A927-1E200776B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690" y="1756490"/>
            <a:ext cx="1431124" cy="14311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FCFD5F-DCED-B744-B23A-C1E31C369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509" y="1830654"/>
            <a:ext cx="1085962" cy="1085962"/>
          </a:xfrm>
          <a:prstGeom prst="rect">
            <a:avLst/>
          </a:prstGeom>
        </p:spPr>
      </p:pic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7812E1E-3C1B-CE43-A1EC-3E35E0EA40F1}"/>
              </a:ext>
            </a:extLst>
          </p:cNvPr>
          <p:cNvSpPr txBox="1">
            <a:spLocks/>
          </p:cNvSpPr>
          <p:nvPr/>
        </p:nvSpPr>
        <p:spPr>
          <a:xfrm>
            <a:off x="4084342" y="2974214"/>
            <a:ext cx="997890" cy="4878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69D2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Learn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A7289A35-669F-F74C-BDAF-755E9D32D8E7}"/>
              </a:ext>
            </a:extLst>
          </p:cNvPr>
          <p:cNvSpPr txBox="1">
            <a:spLocks/>
          </p:cNvSpPr>
          <p:nvPr/>
        </p:nvSpPr>
        <p:spPr>
          <a:xfrm>
            <a:off x="6917912" y="2964233"/>
            <a:ext cx="1431124" cy="48784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69D2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Validate</a:t>
            </a:r>
          </a:p>
        </p:txBody>
      </p:sp>
    </p:spTree>
    <p:extLst>
      <p:ext uri="{BB962C8B-B14F-4D97-AF65-F5344CB8AC3E}">
        <p14:creationId xmlns:p14="http://schemas.microsoft.com/office/powerpoint/2010/main" val="5311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EA8A0-B82F-314A-9D5B-0545F98388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090" y="891882"/>
            <a:ext cx="7431819" cy="3550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F6338A-2978-F444-A38F-B12FD44C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Account &amp; Region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7DD556-9EAE-E843-9E5A-38580ACCB7D0}"/>
              </a:ext>
            </a:extLst>
          </p:cNvPr>
          <p:cNvCxnSpPr>
            <a:cxnSpLocks/>
          </p:cNvCxnSpPr>
          <p:nvPr/>
        </p:nvCxnSpPr>
        <p:spPr>
          <a:xfrm>
            <a:off x="3856162" y="3434080"/>
            <a:ext cx="715838" cy="867347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57E7054-A5F2-CD4C-B900-8D4267CB1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0" y="1580484"/>
            <a:ext cx="803079" cy="7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46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089C-14E0-7141-BA2E-5B291B33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BC3BC-F6E1-8A45-BE50-C73011DD8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6187" y="891882"/>
            <a:ext cx="6651625" cy="31872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589C6D-8361-674F-845C-8CCECC559655}"/>
              </a:ext>
            </a:extLst>
          </p:cNvPr>
          <p:cNvCxnSpPr>
            <a:cxnSpLocks/>
          </p:cNvCxnSpPr>
          <p:nvPr/>
        </p:nvCxnSpPr>
        <p:spPr>
          <a:xfrm flipV="1">
            <a:off x="202325" y="1527983"/>
            <a:ext cx="1141732" cy="1043767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D044AAA-5B4C-194E-A0CE-98E76FFE9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108" y="1559704"/>
            <a:ext cx="711492" cy="4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52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6392DE-147D-1145-A570-595BF18A0097}"/>
              </a:ext>
            </a:extLst>
          </p:cNvPr>
          <p:cNvSpPr/>
          <p:nvPr/>
        </p:nvSpPr>
        <p:spPr bwMode="auto">
          <a:xfrm>
            <a:off x="1325394" y="992252"/>
            <a:ext cx="3161489" cy="31614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C2025-D36F-D84A-A858-E73FEE88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317502"/>
            <a:ext cx="8741880" cy="674749"/>
          </a:xfrm>
        </p:spPr>
        <p:txBody>
          <a:bodyPr/>
          <a:lstStyle/>
          <a:p>
            <a:r>
              <a:rPr lang="en-US" dirty="0"/>
              <a:t>Challenge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74FA10-A63E-8741-BD4B-6AAD127CC4AB}"/>
              </a:ext>
            </a:extLst>
          </p:cNvPr>
          <p:cNvGrpSpPr/>
          <p:nvPr/>
        </p:nvGrpSpPr>
        <p:grpSpPr>
          <a:xfrm>
            <a:off x="2164404" y="1921446"/>
            <a:ext cx="1483468" cy="1303101"/>
            <a:chOff x="3918626" y="3880088"/>
            <a:chExt cx="2373549" cy="208496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3C19BA-ECA6-A547-ADD0-6978FA91AD06}"/>
                </a:ext>
              </a:extLst>
            </p:cNvPr>
            <p:cNvSpPr/>
            <p:nvPr/>
          </p:nvSpPr>
          <p:spPr bwMode="auto">
            <a:xfrm>
              <a:off x="4082375" y="3880088"/>
              <a:ext cx="2084962" cy="2084962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952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3D3991-FDB4-F04C-B9B7-18157ED59617}"/>
                </a:ext>
              </a:extLst>
            </p:cNvPr>
            <p:cNvSpPr txBox="1"/>
            <p:nvPr/>
          </p:nvSpPr>
          <p:spPr>
            <a:xfrm>
              <a:off x="3918626" y="4390003"/>
              <a:ext cx="2373549" cy="1181863"/>
            </a:xfrm>
            <a:prstGeom prst="rect">
              <a:avLst/>
            </a:prstGeom>
            <a:noFill/>
          </p:spPr>
          <p:txBody>
            <a:bodyPr wrap="square" lIns="114300" tIns="91440" rIns="11430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125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Comfort Zone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F308B46-59DD-D04A-AAA5-9C18A65C8020}"/>
              </a:ext>
            </a:extLst>
          </p:cNvPr>
          <p:cNvGrpSpPr/>
          <p:nvPr/>
        </p:nvGrpSpPr>
        <p:grpSpPr>
          <a:xfrm>
            <a:off x="3310445" y="3111914"/>
            <a:ext cx="1483468" cy="1303101"/>
            <a:chOff x="3918626" y="3880088"/>
            <a:chExt cx="2373549" cy="20849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F3D726-64AB-4D4E-A8C5-B1F145720E80}"/>
                </a:ext>
              </a:extLst>
            </p:cNvPr>
            <p:cNvSpPr/>
            <p:nvPr/>
          </p:nvSpPr>
          <p:spPr bwMode="auto">
            <a:xfrm>
              <a:off x="4082375" y="3880088"/>
              <a:ext cx="2084962" cy="2084962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F48E91-073F-2242-BC70-7EDAFED05E52}"/>
                </a:ext>
              </a:extLst>
            </p:cNvPr>
            <p:cNvSpPr txBox="1"/>
            <p:nvPr/>
          </p:nvSpPr>
          <p:spPr>
            <a:xfrm>
              <a:off x="3918626" y="4390003"/>
              <a:ext cx="2373549" cy="118186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14300" tIns="91440" rIns="11430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125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Comfort Zone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4F0547-B842-E745-B144-A7814E8522A2}"/>
              </a:ext>
            </a:extLst>
          </p:cNvPr>
          <p:cNvGrpSpPr/>
          <p:nvPr/>
        </p:nvGrpSpPr>
        <p:grpSpPr>
          <a:xfrm>
            <a:off x="5735267" y="2779060"/>
            <a:ext cx="1483468" cy="1303101"/>
            <a:chOff x="3918626" y="3880088"/>
            <a:chExt cx="2373549" cy="20849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9160F0-36DC-5C4C-8CAA-77A323F04121}"/>
                </a:ext>
              </a:extLst>
            </p:cNvPr>
            <p:cNvSpPr/>
            <p:nvPr/>
          </p:nvSpPr>
          <p:spPr bwMode="auto">
            <a:xfrm>
              <a:off x="4082375" y="3880088"/>
              <a:ext cx="2084962" cy="2084962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D3A82-25B3-1343-A610-AB3DAF23D090}"/>
                </a:ext>
              </a:extLst>
            </p:cNvPr>
            <p:cNvSpPr txBox="1"/>
            <p:nvPr/>
          </p:nvSpPr>
          <p:spPr>
            <a:xfrm>
              <a:off x="3918626" y="4390003"/>
              <a:ext cx="2373549" cy="118186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14300" tIns="91440" rIns="11430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125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Comfort Zone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6126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5972E-6 -2.90123E-6 L 0.1263 0.228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1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-4.38272E-6 L 0.26465 -0.0646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7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A3D7-B307-BF40-9CF9-900AD55E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Clues  (scroll down)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3C5EE9-EBD1-3343-B326-7A4445DF0B05}"/>
              </a:ext>
            </a:extLst>
          </p:cNvPr>
          <p:cNvCxnSpPr>
            <a:cxnSpLocks/>
          </p:cNvCxnSpPr>
          <p:nvPr/>
        </p:nvCxnSpPr>
        <p:spPr>
          <a:xfrm flipV="1">
            <a:off x="2849153" y="2667001"/>
            <a:ext cx="597657" cy="436754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3A1B2F-08C8-2A40-BE09-1D406C7A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891882"/>
            <a:ext cx="7543800" cy="36252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811910-35EC-8042-9B3E-E0F6F5C4D346}"/>
              </a:ext>
            </a:extLst>
          </p:cNvPr>
          <p:cNvCxnSpPr>
            <a:cxnSpLocks/>
          </p:cNvCxnSpPr>
          <p:nvPr/>
        </p:nvCxnSpPr>
        <p:spPr>
          <a:xfrm flipV="1">
            <a:off x="5984240" y="1814156"/>
            <a:ext cx="1239520" cy="890333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4D0D792-CBFE-9E41-BE5E-E30C76B0DF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100" y="904980"/>
            <a:ext cx="7543800" cy="36042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126DE-CC07-DB4C-A340-6B811BCAE839}"/>
              </a:ext>
            </a:extLst>
          </p:cNvPr>
          <p:cNvCxnSpPr>
            <a:cxnSpLocks/>
          </p:cNvCxnSpPr>
          <p:nvPr/>
        </p:nvCxnSpPr>
        <p:spPr>
          <a:xfrm flipV="1">
            <a:off x="568960" y="2122219"/>
            <a:ext cx="1470660" cy="1099061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BD2D70-10B9-194B-8184-10D35352E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88" y="1658071"/>
            <a:ext cx="711492" cy="412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461A1-152A-CE47-8303-E61468E1C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760" y="3646883"/>
            <a:ext cx="6106160" cy="4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17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A3D7-B307-BF40-9CF9-900AD55E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Clues not helping? Something broken? Ask for help!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3C5EE9-EBD1-3343-B326-7A4445DF0B05}"/>
              </a:ext>
            </a:extLst>
          </p:cNvPr>
          <p:cNvCxnSpPr>
            <a:cxnSpLocks/>
          </p:cNvCxnSpPr>
          <p:nvPr/>
        </p:nvCxnSpPr>
        <p:spPr>
          <a:xfrm flipV="1">
            <a:off x="2849153" y="2667001"/>
            <a:ext cx="597657" cy="436754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3A1B2F-08C8-2A40-BE09-1D406C7A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100" y="897120"/>
            <a:ext cx="7543800" cy="36147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811910-35EC-8042-9B3E-E0F6F5C4D346}"/>
              </a:ext>
            </a:extLst>
          </p:cNvPr>
          <p:cNvCxnSpPr>
            <a:cxnSpLocks/>
          </p:cNvCxnSpPr>
          <p:nvPr/>
        </p:nvCxnSpPr>
        <p:spPr>
          <a:xfrm flipH="1" flipV="1">
            <a:off x="7579360" y="2667001"/>
            <a:ext cx="1259840" cy="1212371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9518775-B2E5-D445-8A2B-26B08B0B1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08" y="1573398"/>
            <a:ext cx="711492" cy="4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03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7AC3-4D25-C442-AD03-C6AC2442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Chat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3544-54D3-134C-AC4B-C99460ABE2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12300" y="433430"/>
            <a:ext cx="4837620" cy="40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5022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3053-70B3-BA4B-8CEA-615E3E471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/>
          <a:lstStyle/>
          <a:p>
            <a:r>
              <a:rPr lang="en-US" dirty="0"/>
              <a:t>Completion &amp; 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37B14-41FC-A34B-9094-47F06B23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4738" y="1272224"/>
            <a:ext cx="6014523" cy="25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3280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DFAAE1-E117-AC49-93BC-7FABA7BEA2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818664" y="143268"/>
            <a:ext cx="5261685" cy="5318506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67E6B3F7-68DB-5345-A1DD-CB0A59115339}"/>
              </a:ext>
            </a:extLst>
          </p:cNvPr>
          <p:cNvSpPr txBox="1">
            <a:spLocks/>
          </p:cNvSpPr>
          <p:nvPr/>
        </p:nvSpPr>
        <p:spPr>
          <a:xfrm>
            <a:off x="299683" y="211767"/>
            <a:ext cx="8069216" cy="72452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Rules of the Jam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18565633-3DBD-9C46-92BB-CDBE9A3FCB0F}"/>
              </a:ext>
            </a:extLst>
          </p:cNvPr>
          <p:cNvSpPr txBox="1">
            <a:spLocks/>
          </p:cNvSpPr>
          <p:nvPr/>
        </p:nvSpPr>
        <p:spPr>
          <a:xfrm>
            <a:off x="299683" y="976159"/>
            <a:ext cx="8503849" cy="387890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+mj-lt"/>
              <a:buAutoNum type="arabicPeriod"/>
            </a:pPr>
            <a:r>
              <a:rPr lang="en-US" sz="2500" b="1" dirty="0">
                <a:solidFill>
                  <a:schemeClr val="accent1"/>
                </a:solidFill>
              </a:rPr>
              <a:t>Work in the team</a:t>
            </a:r>
          </a:p>
          <a:p>
            <a:pPr marL="678656" lvl="1" indent="-214313">
              <a:buFont typeface="Arial" charset="0"/>
              <a:buChar char="•"/>
            </a:pPr>
            <a:r>
              <a:rPr lang="en-US" sz="2250" dirty="0"/>
              <a:t>Lots of strategies work: Scrum or Divide and Conquer…</a:t>
            </a:r>
            <a:endParaRPr lang="en-US" sz="2250" dirty="0">
              <a:sym typeface="Wingdings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sz="2500" b="1" dirty="0">
                <a:solidFill>
                  <a:schemeClr val="accent1"/>
                </a:solidFill>
              </a:rPr>
              <a:t>Team event!</a:t>
            </a:r>
          </a:p>
          <a:p>
            <a:pPr marL="678656" lvl="1" indent="-214313"/>
            <a:r>
              <a:rPr lang="en-US" sz="2250" dirty="0"/>
              <a:t>Whole team gets the points. </a:t>
            </a:r>
          </a:p>
          <a:p>
            <a:pPr marL="678656" lvl="1" indent="-214313"/>
            <a:r>
              <a:rPr lang="en-US" sz="2250" dirty="0"/>
              <a:t>Whole team gets the deductions.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2500" b="1" dirty="0">
                <a:solidFill>
                  <a:schemeClr val="accent1"/>
                </a:solidFill>
              </a:rPr>
              <a:t>Top of the leaderboard</a:t>
            </a:r>
            <a:endParaRPr lang="en-US" sz="2250" b="1" dirty="0">
              <a:solidFill>
                <a:schemeClr val="accent1"/>
              </a:solidFill>
            </a:endParaRPr>
          </a:p>
          <a:p>
            <a:pPr marL="678656" lvl="1" indent="-214313"/>
            <a:r>
              <a:rPr lang="en-US" sz="2250" dirty="0"/>
              <a:t>Tie breaker: Time</a:t>
            </a:r>
          </a:p>
          <a:p>
            <a:pPr marL="750094" lvl="1"/>
            <a:endParaRPr lang="en-US" sz="2250" dirty="0">
              <a:solidFill>
                <a:schemeClr val="tx1"/>
              </a:solidFill>
            </a:endParaRPr>
          </a:p>
          <a:p>
            <a:pPr marL="214313" indent="-214313"/>
            <a:endParaRPr lang="en-US" sz="2500" dirty="0">
              <a:solidFill>
                <a:schemeClr val="tx1"/>
              </a:solidFill>
            </a:endParaRPr>
          </a:p>
          <a:p>
            <a:endParaRPr lang="en-US" sz="2500" dirty="0">
              <a:solidFill>
                <a:schemeClr val="tx1"/>
              </a:solidFill>
            </a:endParaRPr>
          </a:p>
          <a:p>
            <a:pPr marL="678656" lvl="1" indent="-214313"/>
            <a:endParaRPr lang="en-US" sz="2250" dirty="0">
              <a:solidFill>
                <a:schemeClr val="tx1"/>
              </a:solidFill>
            </a:endParaRPr>
          </a:p>
          <a:p>
            <a:pPr marL="678656" lvl="1" indent="-214313"/>
            <a:endParaRPr lang="en-US" sz="2250" dirty="0">
              <a:solidFill>
                <a:schemeClr val="tx1"/>
              </a:solidFill>
            </a:endParaRPr>
          </a:p>
          <a:p>
            <a:pPr marL="928688" lvl="2" indent="-214313">
              <a:buFont typeface="Arial" charset="0"/>
              <a:buChar char="•"/>
            </a:pPr>
            <a:endParaRPr lang="en-US" sz="1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43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650E9C-8327-5646-A04D-7E4036B83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818664" y="143268"/>
            <a:ext cx="5261685" cy="5318506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B77CB82-970C-CB46-96BC-FDE32D93A7F5}"/>
              </a:ext>
            </a:extLst>
          </p:cNvPr>
          <p:cNvSpPr txBox="1">
            <a:spLocks/>
          </p:cNvSpPr>
          <p:nvPr/>
        </p:nvSpPr>
        <p:spPr>
          <a:xfrm>
            <a:off x="299683" y="211767"/>
            <a:ext cx="8069216" cy="72452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Pro Tips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FA60C5-ABB2-2F4B-BBE0-46BE84A49572}"/>
              </a:ext>
            </a:extLst>
          </p:cNvPr>
          <p:cNvSpPr txBox="1">
            <a:spLocks/>
          </p:cNvSpPr>
          <p:nvPr/>
        </p:nvSpPr>
        <p:spPr>
          <a:xfrm>
            <a:off x="1133462" y="849192"/>
            <a:ext cx="8774329" cy="3088532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>
                <a:solidFill>
                  <a:schemeClr val="accent1"/>
                </a:solidFill>
              </a:rPr>
              <a:t>Stuck? </a:t>
            </a:r>
            <a:r>
              <a:rPr lang="en-GB" sz="2500" b="1" dirty="0">
                <a:solidFill>
                  <a:schemeClr val="bg1"/>
                </a:solidFill>
              </a:rPr>
              <a:t>Use a Clue. </a:t>
            </a:r>
            <a:r>
              <a:rPr lang="en-GB" sz="2500" dirty="0">
                <a:solidFill>
                  <a:schemeClr val="bg1"/>
                </a:solidFill>
              </a:rPr>
              <a:t>Ask a facilitator. </a:t>
            </a:r>
          </a:p>
          <a:p>
            <a:r>
              <a:rPr lang="en-GB" sz="2500" dirty="0">
                <a:solidFill>
                  <a:schemeClr val="bg1"/>
                </a:solidFill>
              </a:rPr>
              <a:t>We’re here to guide you!</a:t>
            </a:r>
          </a:p>
          <a:p>
            <a:endParaRPr lang="en-GB" sz="2500" dirty="0"/>
          </a:p>
          <a:p>
            <a:r>
              <a:rPr lang="en-GB" sz="2500" b="1" dirty="0">
                <a:solidFill>
                  <a:schemeClr val="accent1"/>
                </a:solidFill>
              </a:rPr>
              <a:t>Playing to win? </a:t>
            </a:r>
            <a:r>
              <a:rPr lang="en-GB" sz="2500" dirty="0">
                <a:solidFill>
                  <a:schemeClr val="bg1"/>
                </a:solidFill>
              </a:rPr>
              <a:t>Max your points. </a:t>
            </a:r>
          </a:p>
          <a:p>
            <a:r>
              <a:rPr lang="en-GB" sz="2500" dirty="0">
                <a:solidFill>
                  <a:schemeClr val="bg1"/>
                </a:solidFill>
              </a:rPr>
              <a:t>Save clues until you need them.</a:t>
            </a:r>
          </a:p>
          <a:p>
            <a:endParaRPr lang="en-GB" sz="2500" dirty="0"/>
          </a:p>
          <a:p>
            <a:r>
              <a:rPr lang="en-GB" sz="2500" b="1" dirty="0">
                <a:solidFill>
                  <a:schemeClr val="accent1"/>
                </a:solidFill>
              </a:rPr>
              <a:t>Playing to learn? </a:t>
            </a:r>
            <a:r>
              <a:rPr lang="en-GB" sz="2500" dirty="0">
                <a:solidFill>
                  <a:schemeClr val="bg1"/>
                </a:solidFill>
              </a:rPr>
              <a:t>Use the clues. </a:t>
            </a:r>
          </a:p>
          <a:p>
            <a:r>
              <a:rPr lang="en-GB" sz="2500" dirty="0">
                <a:solidFill>
                  <a:schemeClr val="bg1"/>
                </a:solidFill>
              </a:rPr>
              <a:t>Last clue is always a walk-through.</a:t>
            </a:r>
          </a:p>
        </p:txBody>
      </p:sp>
    </p:spTree>
    <p:extLst>
      <p:ext uri="{BB962C8B-B14F-4D97-AF65-F5344CB8AC3E}">
        <p14:creationId xmlns:p14="http://schemas.microsoft.com/office/powerpoint/2010/main" val="3525220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CCFFF-8D19-C743-8814-EDB4E8D27DE1}"/>
              </a:ext>
            </a:extLst>
          </p:cNvPr>
          <p:cNvSpPr txBox="1"/>
          <p:nvPr/>
        </p:nvSpPr>
        <p:spPr>
          <a:xfrm>
            <a:off x="4052488" y="1158865"/>
            <a:ext cx="772327" cy="23669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781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6D648-41A2-CC41-B81F-B3B4ECA5D5CA}"/>
              </a:ext>
            </a:extLst>
          </p:cNvPr>
          <p:cNvSpPr txBox="1"/>
          <p:nvPr/>
        </p:nvSpPr>
        <p:spPr>
          <a:xfrm>
            <a:off x="4027004" y="1158865"/>
            <a:ext cx="772327" cy="23669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781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0B99D-1119-BA4F-911D-F7D95A66C3D4}"/>
              </a:ext>
            </a:extLst>
          </p:cNvPr>
          <p:cNvSpPr txBox="1"/>
          <p:nvPr/>
        </p:nvSpPr>
        <p:spPr>
          <a:xfrm>
            <a:off x="4052488" y="1158866"/>
            <a:ext cx="772327" cy="23669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781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85339-186B-F041-BA10-C216DD5125A0}"/>
              </a:ext>
            </a:extLst>
          </p:cNvPr>
          <p:cNvSpPr txBox="1"/>
          <p:nvPr/>
        </p:nvSpPr>
        <p:spPr>
          <a:xfrm>
            <a:off x="4027003" y="1158864"/>
            <a:ext cx="772327" cy="23669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781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991AD-FD8C-454A-9502-F16CFDC2874D}"/>
              </a:ext>
            </a:extLst>
          </p:cNvPr>
          <p:cNvSpPr txBox="1"/>
          <p:nvPr/>
        </p:nvSpPr>
        <p:spPr>
          <a:xfrm>
            <a:off x="4001519" y="1158864"/>
            <a:ext cx="772327" cy="23669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781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638EFBE3-6A21-214F-A740-A6938499A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29467" y="976430"/>
            <a:ext cx="3296973" cy="33396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4A1FF3-1B08-804E-9E3E-095CC60D3D76}"/>
              </a:ext>
            </a:extLst>
          </p:cNvPr>
          <p:cNvSpPr/>
          <p:nvPr/>
        </p:nvSpPr>
        <p:spPr>
          <a:xfrm>
            <a:off x="198702" y="169326"/>
            <a:ext cx="875850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bg1">
                    <a:lumMod val="95000"/>
                  </a:schemeClr>
                </a:solidFill>
              </a:rPr>
              <a:t>Lets Get </a:t>
            </a:r>
            <a:r>
              <a:rPr lang="en-US" sz="5000" b="1" dirty="0" err="1">
                <a:solidFill>
                  <a:schemeClr val="bg1">
                    <a:lumMod val="95000"/>
                  </a:schemeClr>
                </a:solidFill>
              </a:rPr>
              <a:t>Jammin</a:t>
            </a:r>
            <a:r>
              <a:rPr lang="en-US" sz="5000" b="1" dirty="0">
                <a:solidFill>
                  <a:schemeClr val="bg1">
                    <a:lumMod val="95000"/>
                  </a:schemeClr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61672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1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2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3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4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72F195-4E19-814A-8004-4D6B12BEC510}"/>
              </a:ext>
            </a:extLst>
          </p:cNvPr>
          <p:cNvSpPr txBox="1"/>
          <p:nvPr/>
        </p:nvSpPr>
        <p:spPr>
          <a:xfrm>
            <a:off x="45117" y="143268"/>
            <a:ext cx="901774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Jam Challenges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08566B-F865-4C46-9B27-8F45F491E9F4}"/>
              </a:ext>
            </a:extLst>
          </p:cNvPr>
          <p:cNvSpPr txBox="1"/>
          <p:nvPr/>
        </p:nvSpPr>
        <p:spPr>
          <a:xfrm>
            <a:off x="702366" y="1724926"/>
            <a:ext cx="2790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Incident Response</a:t>
            </a:r>
          </a:p>
          <a:p>
            <a:pPr algn="ctr"/>
            <a:endParaRPr lang="en-US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Compliance</a:t>
            </a:r>
          </a:p>
          <a:p>
            <a:pPr algn="ctr"/>
            <a:endParaRPr lang="en-US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Remediation at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16C7C-F6D3-B84F-B134-684A1A671B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818664" y="143268"/>
            <a:ext cx="5261685" cy="5318506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F78B470-F966-D848-8F11-0288F52E5002}"/>
              </a:ext>
            </a:extLst>
          </p:cNvPr>
          <p:cNvSpPr txBox="1"/>
          <p:nvPr/>
        </p:nvSpPr>
        <p:spPr>
          <a:xfrm>
            <a:off x="3278251" y="1721256"/>
            <a:ext cx="2790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</a:t>
            </a:r>
          </a:p>
          <a:p>
            <a:pPr algn="ctr"/>
            <a:endParaRPr lang="en-US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Forensics</a:t>
            </a:r>
          </a:p>
          <a:p>
            <a:pPr algn="ctr"/>
            <a:endParaRPr lang="en-US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AI/ML</a:t>
            </a:r>
          </a:p>
          <a:p>
            <a:pPr algn="ctr"/>
            <a:endParaRPr lang="en-US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Customer Specific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8439D1-F881-F24B-83D1-B8BC16475C5C}"/>
              </a:ext>
            </a:extLst>
          </p:cNvPr>
          <p:cNvSpPr txBox="1"/>
          <p:nvPr/>
        </p:nvSpPr>
        <p:spPr>
          <a:xfrm>
            <a:off x="5796759" y="1724926"/>
            <a:ext cx="2790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Analytics</a:t>
            </a:r>
          </a:p>
          <a:p>
            <a:pPr algn="ctr"/>
            <a:endParaRPr lang="en-US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Migration Tooling</a:t>
            </a:r>
          </a:p>
          <a:p>
            <a:pPr algn="ctr"/>
            <a:endParaRPr lang="en-US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11949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E4C16D1-83FF-9C42-A024-7FFBDCBBDAD7}"/>
              </a:ext>
            </a:extLst>
          </p:cNvPr>
          <p:cNvSpPr txBox="1">
            <a:spLocks/>
          </p:cNvSpPr>
          <p:nvPr/>
        </p:nvSpPr>
        <p:spPr>
          <a:xfrm>
            <a:off x="1175685" y="1400089"/>
            <a:ext cx="6538873" cy="115660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6000" b="1" dirty="0">
                <a:solidFill>
                  <a:schemeClr val="bg1">
                    <a:lumMod val="75000"/>
                  </a:schemeClr>
                </a:solidFill>
              </a:rPr>
              <a:t>AWS Jam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92217-61F5-9849-9FE1-013048A470D9}"/>
              </a:ext>
            </a:extLst>
          </p:cNvPr>
          <p:cNvSpPr/>
          <p:nvPr/>
        </p:nvSpPr>
        <p:spPr>
          <a:xfrm>
            <a:off x="594414" y="3955080"/>
            <a:ext cx="4687502" cy="611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75" dirty="0">
                <a:solidFill>
                  <a:schemeClr val="bg1">
                    <a:lumMod val="75000"/>
                  </a:schemeClr>
                </a:solidFill>
              </a:rPr>
              <a:t>Secret Key: </a:t>
            </a:r>
            <a:r>
              <a:rPr lang="en-US" sz="3375" dirty="0">
                <a:solidFill>
                  <a:schemeClr val="accent1"/>
                </a:solidFill>
              </a:rPr>
              <a:t>P@$$w0rd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390E5-97F5-CF42-A16B-7930711EAF8E}"/>
              </a:ext>
            </a:extLst>
          </p:cNvPr>
          <p:cNvSpPr/>
          <p:nvPr/>
        </p:nvSpPr>
        <p:spPr>
          <a:xfrm>
            <a:off x="297057" y="3316162"/>
            <a:ext cx="5282215" cy="611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75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3375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jam.awsevents.com</a:t>
            </a:r>
            <a:endParaRPr lang="en-US" sz="3375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17BE1-CA62-604D-9F31-CB9807BD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5" y="485975"/>
            <a:ext cx="2952947" cy="29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843068-A8F6-C041-9854-6BBEFC58DF43}"/>
              </a:ext>
            </a:extLst>
          </p:cNvPr>
          <p:cNvSpPr/>
          <p:nvPr/>
        </p:nvSpPr>
        <p:spPr>
          <a:xfrm>
            <a:off x="2861067" y="362796"/>
            <a:ext cx="6072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2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jam.awsevents.com</a:t>
            </a:r>
            <a:endParaRPr lang="en-US" sz="2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FDD29-53B9-074D-AB70-C150DF944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67" y="961829"/>
            <a:ext cx="6092913" cy="33426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0083A-74F6-184C-904D-70F381F44113}"/>
              </a:ext>
            </a:extLst>
          </p:cNvPr>
          <p:cNvCxnSpPr>
            <a:cxnSpLocks/>
          </p:cNvCxnSpPr>
          <p:nvPr/>
        </p:nvCxnSpPr>
        <p:spPr>
          <a:xfrm flipV="1">
            <a:off x="7737231" y="1232484"/>
            <a:ext cx="366853" cy="668294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612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C78C-0897-4143-A00F-A32CDFDD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D663E-5658-5A4D-AC62-DE3C4684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59004" y="554507"/>
            <a:ext cx="5211825" cy="37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52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601A-B31C-8745-BD8A-ADACD8CB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Your Account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E0CCE-A823-AA40-996E-A901B1D5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0956" y="1505812"/>
            <a:ext cx="4822088" cy="18823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A7BA77-0278-8A40-B5DC-0BDC36698F95}"/>
              </a:ext>
            </a:extLst>
          </p:cNvPr>
          <p:cNvCxnSpPr>
            <a:cxnSpLocks/>
          </p:cNvCxnSpPr>
          <p:nvPr/>
        </p:nvCxnSpPr>
        <p:spPr>
          <a:xfrm flipV="1">
            <a:off x="995680" y="2753061"/>
            <a:ext cx="1411160" cy="1046779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682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C3BD9-DDDA-0342-93BB-2CDA0B65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70960" y="1202018"/>
            <a:ext cx="4898021" cy="2153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8DE1-9C76-984F-8430-B181ACA5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The Event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E1BD60-9E80-ED4C-88E2-29881574C355}"/>
              </a:ext>
            </a:extLst>
          </p:cNvPr>
          <p:cNvSpPr txBox="1">
            <a:spLocks/>
          </p:cNvSpPr>
          <p:nvPr/>
        </p:nvSpPr>
        <p:spPr>
          <a:xfrm>
            <a:off x="-1082793" y="772160"/>
            <a:ext cx="7550385" cy="479428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4000">
                <a:schemeClr val="bg2">
                  <a:lumMod val="25000"/>
                </a:schemeClr>
              </a:gs>
              <a:gs pos="51000">
                <a:schemeClr val="bg2">
                  <a:lumMod val="2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wrap="square" lIns="114300" tIns="91440" rIns="114300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/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Secret Key:</a:t>
            </a:r>
          </a:p>
          <a:p>
            <a:pPr algn="ctr"/>
            <a:r>
              <a:rPr lang="en-US" sz="7200" dirty="0">
                <a:solidFill>
                  <a:schemeClr val="accent1"/>
                </a:solidFill>
              </a:rPr>
              <a:t>P@$$w0rd</a:t>
            </a:r>
            <a:endParaRPr lang="en-US" sz="7188" dirty="0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40CF7-600B-0D44-A54F-80C02AF91CDC}"/>
              </a:ext>
            </a:extLst>
          </p:cNvPr>
          <p:cNvCxnSpPr>
            <a:cxnSpLocks/>
          </p:cNvCxnSpPr>
          <p:nvPr/>
        </p:nvCxnSpPr>
        <p:spPr>
          <a:xfrm flipH="1">
            <a:off x="7302645" y="554507"/>
            <a:ext cx="631282" cy="1070513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7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CB45-4E78-0A40-BFBC-62773621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02202-ADBA-B34A-B335-175BF701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9840" y="1001830"/>
            <a:ext cx="7444319" cy="33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478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993-6769-214B-BC97-C3D6646E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530A4-A0C5-2047-9A90-72F4B4093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35906" y="891882"/>
            <a:ext cx="6072188" cy="33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733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5612</TotalTime>
  <Words>707</Words>
  <Application>Microsoft Macintosh PowerPoint</Application>
  <PresentationFormat>On-screen Show (16:9)</PresentationFormat>
  <Paragraphs>184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Amazon Ember</vt:lpstr>
      <vt:lpstr>Amazon Ember Light</vt:lpstr>
      <vt:lpstr>Amazon Ember Medium</vt:lpstr>
      <vt:lpstr>Amazon Ember Regular</vt:lpstr>
      <vt:lpstr>Arial</vt:lpstr>
      <vt:lpstr>Calibri</vt:lpstr>
      <vt:lpstr>Lucida Console</vt:lpstr>
      <vt:lpstr>DeckTemplate-AWS</vt:lpstr>
      <vt:lpstr>PowerPoint Presentation</vt:lpstr>
      <vt:lpstr>PowerPoint Presentation</vt:lpstr>
      <vt:lpstr>PowerPoint Presentation</vt:lpstr>
      <vt:lpstr>Registration</vt:lpstr>
      <vt:lpstr>Registration</vt:lpstr>
      <vt:lpstr>Verifying Your Account</vt:lpstr>
      <vt:lpstr>Join The Event</vt:lpstr>
      <vt:lpstr>Join a Team</vt:lpstr>
      <vt:lpstr>Welcome</vt:lpstr>
      <vt:lpstr>Jam</vt:lpstr>
      <vt:lpstr>Team</vt:lpstr>
      <vt:lpstr>Feedback</vt:lpstr>
      <vt:lpstr>Dashboard</vt:lpstr>
      <vt:lpstr>Dashboard</vt:lpstr>
      <vt:lpstr>Dashboard</vt:lpstr>
      <vt:lpstr>Dashboard</vt:lpstr>
      <vt:lpstr>Challenge</vt:lpstr>
      <vt:lpstr>Challenge </vt:lpstr>
      <vt:lpstr>AWS Console Access / Restart Challenge</vt:lpstr>
      <vt:lpstr>AWS Account &amp; Region</vt:lpstr>
      <vt:lpstr>Output Properties</vt:lpstr>
      <vt:lpstr>Challenge</vt:lpstr>
      <vt:lpstr>Clues  (scroll down)</vt:lpstr>
      <vt:lpstr>Clues not helping? Something broken? Ask for help!</vt:lpstr>
      <vt:lpstr>Support Chat</vt:lpstr>
      <vt:lpstr>Completion &amp; Feedback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TatyanaY</cp:lastModifiedBy>
  <cp:revision>136</cp:revision>
  <dcterms:created xsi:type="dcterms:W3CDTF">2016-06-17T18:22:10Z</dcterms:created>
  <dcterms:modified xsi:type="dcterms:W3CDTF">2020-06-24T15:45:36Z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